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94" r:id="rId35"/>
    <p:sldId id="295" r:id="rId36"/>
    <p:sldId id="296" r:id="rId37"/>
    <p:sldId id="297" r:id="rId38"/>
    <p:sldId id="299" r:id="rId39"/>
    <p:sldId id="300" r:id="rId40"/>
    <p:sldId id="301" r:id="rId41"/>
    <p:sldId id="302" r:id="rId42"/>
    <p:sldId id="303" r:id="rId43"/>
    <p:sldId id="304" r:id="rId44"/>
    <p:sldId id="306" r:id="rId45"/>
    <p:sldId id="307" r:id="rId46"/>
    <p:sldId id="308" r:id="rId47"/>
    <p:sldId id="309" r:id="rId48"/>
    <p:sldId id="310" r:id="rId49"/>
    <p:sldId id="311" r:id="rId50"/>
    <p:sldId id="313" r:id="rId51"/>
    <p:sldId id="314" r:id="rId52"/>
    <p:sldId id="315" r:id="rId53"/>
    <p:sldId id="316" r:id="rId54"/>
    <p:sldId id="317" r:id="rId55"/>
    <p:sldId id="318" r:id="rId56"/>
    <p:sldId id="320" r:id="rId57"/>
    <p:sldId id="321" r:id="rId58"/>
    <p:sldId id="322" r:id="rId59"/>
    <p:sldId id="323" r:id="rId60"/>
    <p:sldId id="324" r:id="rId61"/>
    <p:sldId id="325" r:id="rId62"/>
    <p:sldId id="327" r:id="rId63"/>
    <p:sldId id="328" r:id="rId64"/>
    <p:sldId id="329" r:id="rId65"/>
    <p:sldId id="330" r:id="rId66"/>
    <p:sldId id="331" r:id="rId67"/>
    <p:sldId id="332" r:id="rId68"/>
    <p:sldId id="334" r:id="rId69"/>
    <p:sldId id="335" r:id="rId70"/>
    <p:sldId id="336" r:id="rId71"/>
    <p:sldId id="337" r:id="rId72"/>
    <p:sldId id="338" r:id="rId73"/>
    <p:sldId id="339" r:id="rId74"/>
    <p:sldId id="341" r:id="rId75"/>
    <p:sldId id="342" r:id="rId76"/>
    <p:sldId id="343" r:id="rId77"/>
    <p:sldId id="344" r:id="rId78"/>
    <p:sldId id="345" r:id="rId79"/>
    <p:sldId id="346" r:id="rId80"/>
    <p:sldId id="348" r:id="rId81"/>
    <p:sldId id="349" r:id="rId82"/>
    <p:sldId id="350" r:id="rId83"/>
    <p:sldId id="351" r:id="rId84"/>
    <p:sldId id="352" r:id="rId85"/>
    <p:sldId id="353" r:id="rId86"/>
    <p:sldId id="355" r:id="rId87"/>
    <p:sldId id="356" r:id="rId88"/>
    <p:sldId id="357" r:id="rId89"/>
    <p:sldId id="358" r:id="rId90"/>
    <p:sldId id="359" r:id="rId91"/>
    <p:sldId id="360" r:id="rId92"/>
    <p:sldId id="362" r:id="rId93"/>
    <p:sldId id="363" r:id="rId94"/>
    <p:sldId id="364" r:id="rId95"/>
    <p:sldId id="365" r:id="rId96"/>
    <p:sldId id="366" r:id="rId97"/>
    <p:sldId id="367" r:id="rId98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7"/>
    <p:restoredTop sz="94676"/>
  </p:normalViewPr>
  <p:slideViewPr>
    <p:cSldViewPr snapToGrid="0">
      <p:cViewPr varScale="1">
        <p:scale>
          <a:sx n="106" d="100"/>
          <a:sy n="106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02FD-1B6D-A378-2885-6F0A6F391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824CA-CA99-AC1B-0530-7871C2F68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8701D-5F58-6A43-D85C-46DF2FA1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A546-AAE2-D241-97B8-722593005BEF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FE5DB-D01F-38D1-0A4E-B05AA923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43D9D-CF9B-284A-02AE-BEF536CC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096-AF14-464D-B6C0-2001A7FF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64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DDE66-578D-BF8A-55F4-C00DD8A2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2A8C1-9F77-A2D4-6EBC-103B35E0F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5F168-63E6-B313-C407-7C392251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A546-AAE2-D241-97B8-722593005BEF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10E1C-4EB8-B301-7BBA-A7858674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6EBB9-7BC3-7986-7820-87648577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096-AF14-464D-B6C0-2001A7FF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45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9D265-06F2-28BE-A227-A7EF98A42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D5FE0-5E40-D0FD-DD5D-A375C365B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4F324-4F5F-37B5-583C-B6D5BF10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A546-AAE2-D241-97B8-722593005BEF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4ADEC-7B75-9786-4D8E-EBA0AB55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21E4B-9B6A-440C-92FB-68E9F6AF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096-AF14-464D-B6C0-2001A7FF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76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8149-40FE-3C77-EB9A-5C5D5114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215F3-92AF-8A03-E8B1-7EFA125C7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3BEBD-7A88-B88A-66D1-93365C004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A546-AAE2-D241-97B8-722593005BEF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76DB7-9806-097A-8F77-3914DF54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F741B-6AC9-146C-1741-31D3AFF1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096-AF14-464D-B6C0-2001A7FF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48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2F90A-F8E0-B6FE-7E31-D792ED59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8F117-40D0-C8A1-03B0-1F9007086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824F3-65E5-A4CA-AC12-470E63263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A546-AAE2-D241-97B8-722593005BEF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8526-632E-F2E2-4C90-43B4B1631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59F0C-1B65-EA3B-C521-4A1AF8B0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096-AF14-464D-B6C0-2001A7FF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65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6E61-CB70-9AA2-C9DB-47C7CCBE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439F9-781F-9E25-1D95-0EE0117C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DECCA-B2E8-CDE3-F468-FA45E35D7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34EA6-4FDA-9EF6-4726-09F95F4C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A546-AAE2-D241-97B8-722593005BEF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231A5-1B03-9AE4-A5EC-3EC790B7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B6632-0662-7FEA-5355-9D4C7414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096-AF14-464D-B6C0-2001A7FF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34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EBC28-305A-A3C0-75B8-2BDFCB6F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E1A2F-2051-E69D-B9B8-FB08FC4F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D845B-4974-9C5B-F960-23E9C62F3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15795-4D94-8044-CA39-9DEBAF3C1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AB6CE-2212-96E3-C1F9-B6D0909A5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E3F57-23DC-450A-63E1-A8F27FA8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A546-AAE2-D241-97B8-722593005BEF}" type="datetimeFigureOut">
              <a:rPr lang="en-US" smtClean="0"/>
              <a:t>9/9/23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711B6-10BD-09F1-90CE-8162288A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4BCDF-CE7B-6280-1A73-EE87126E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096-AF14-464D-B6C0-2001A7FF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56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490C-D928-F301-585E-7CEE70F8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69498-8769-7692-F63A-6142F09C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A546-AAE2-D241-97B8-722593005BEF}" type="datetimeFigureOut">
              <a:rPr lang="en-US" smtClean="0"/>
              <a:t>9/9/23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6093C-C3B6-0A43-53E3-84DDAD3E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46D43-6650-4677-4FA7-3C947A5F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096-AF14-464D-B6C0-2001A7FF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10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D9696-B352-2530-E114-A3DA1C3E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A546-AAE2-D241-97B8-722593005BEF}" type="datetimeFigureOut">
              <a:rPr lang="en-US" smtClean="0"/>
              <a:t>9/9/23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B10B6-EB8E-6E2C-CADC-7E090795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9DC40-8C46-6CBB-B083-2A9D8305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096-AF14-464D-B6C0-2001A7FF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00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0858-571D-B153-1333-1BDAC042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3B2AC-F940-FA4B-A5B0-B5B32AFE2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CC456-C519-7E49-5AC0-7F78E30FA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E03F4-BF41-066F-B63B-9605D986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A546-AAE2-D241-97B8-722593005BEF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93590-FFF5-E57C-52ED-0007665D3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79C09-79EB-E0D8-41FF-B1CE3ED8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096-AF14-464D-B6C0-2001A7FF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0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E56E-C12C-5F18-802F-AA1AC051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6101B-5223-C244-34D8-933868126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653DA-70AC-79C4-CBD7-B2F5C7762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1EE19-CBEE-2322-9E7E-A7475333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A546-AAE2-D241-97B8-722593005BEF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0BE3D-92FC-6D54-3A8F-AC8A923A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A8411-BD8B-BAD1-4363-A1C7DFD6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096-AF14-464D-B6C0-2001A7FF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09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C6061-D2EB-85D0-A0DA-BF937D3D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B5E24-F812-D48E-8C84-7D85C4078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1CC83-AEE0-3462-077F-98E7CCEE2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A546-AAE2-D241-97B8-722593005BEF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BC76B-1EF3-6A12-C543-1A3A4846B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3A376-CBC1-EDCD-C291-E39E7814C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2096-AF14-464D-B6C0-2001A7FF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3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8AD46E22-4659-172D-1804-BCDA33D7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168" y="7131"/>
            <a:ext cx="5791364" cy="6859404"/>
          </a:xfrm>
        </p:spPr>
      </p:pic>
    </p:spTree>
    <p:extLst>
      <p:ext uri="{BB962C8B-B14F-4D97-AF65-F5344CB8AC3E}">
        <p14:creationId xmlns:p14="http://schemas.microsoft.com/office/powerpoint/2010/main" val="1619901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newspaper&#10;&#10;Description automatically generated">
            <a:extLst>
              <a:ext uri="{FF2B5EF4-FFF2-40B4-BE49-F238E27FC236}">
                <a16:creationId xmlns:a16="http://schemas.microsoft.com/office/drawing/2014/main" id="{C5030C20-5801-FB4C-D87C-04BCA22A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9" t="11943" r="12005" b="9180"/>
          <a:stretch/>
        </p:blipFill>
        <p:spPr>
          <a:xfrm>
            <a:off x="3166532" y="169333"/>
            <a:ext cx="5316769" cy="6383867"/>
          </a:xfrm>
        </p:spPr>
      </p:pic>
    </p:spTree>
    <p:extLst>
      <p:ext uri="{BB962C8B-B14F-4D97-AF65-F5344CB8AC3E}">
        <p14:creationId xmlns:p14="http://schemas.microsoft.com/office/powerpoint/2010/main" val="858277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02C128C-C0F0-0EBF-7A50-F31A80545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4" t="10535" r="9282" b="11075"/>
          <a:stretch/>
        </p:blipFill>
        <p:spPr>
          <a:xfrm>
            <a:off x="3420533" y="0"/>
            <a:ext cx="5591440" cy="6858000"/>
          </a:xfrm>
        </p:spPr>
      </p:pic>
    </p:spTree>
    <p:extLst>
      <p:ext uri="{BB962C8B-B14F-4D97-AF65-F5344CB8AC3E}">
        <p14:creationId xmlns:p14="http://schemas.microsoft.com/office/powerpoint/2010/main" val="3142435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and a flag&#10;&#10;Description automatically generated">
            <a:extLst>
              <a:ext uri="{FF2B5EF4-FFF2-40B4-BE49-F238E27FC236}">
                <a16:creationId xmlns:a16="http://schemas.microsoft.com/office/drawing/2014/main" id="{09DBCEED-F2C0-FA4B-77AB-586D1DFF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4" t="17580" r="18066" b="14999"/>
          <a:stretch/>
        </p:blipFill>
        <p:spPr>
          <a:xfrm>
            <a:off x="3670073" y="-1"/>
            <a:ext cx="5393071" cy="6858001"/>
          </a:xfrm>
        </p:spPr>
      </p:pic>
    </p:spTree>
    <p:extLst>
      <p:ext uri="{BB962C8B-B14F-4D97-AF65-F5344CB8AC3E}">
        <p14:creationId xmlns:p14="http://schemas.microsoft.com/office/powerpoint/2010/main" val="3533330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8AD46E22-4659-172D-1804-BCDA33D7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168" y="7131"/>
            <a:ext cx="5791364" cy="6859404"/>
          </a:xfrm>
        </p:spPr>
      </p:pic>
    </p:spTree>
    <p:extLst>
      <p:ext uri="{BB962C8B-B14F-4D97-AF65-F5344CB8AC3E}">
        <p14:creationId xmlns:p14="http://schemas.microsoft.com/office/powerpoint/2010/main" val="1989478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pink shirt&#10;&#10;Description automatically generated">
            <a:extLst>
              <a:ext uri="{FF2B5EF4-FFF2-40B4-BE49-F238E27FC236}">
                <a16:creationId xmlns:a16="http://schemas.microsoft.com/office/drawing/2014/main" id="{1E13032C-600A-A6D8-7528-98AB4989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22" t="5439" r="9972" b="7895"/>
          <a:stretch/>
        </p:blipFill>
        <p:spPr>
          <a:xfrm>
            <a:off x="3356811" y="24059"/>
            <a:ext cx="5305926" cy="6703651"/>
          </a:xfrm>
        </p:spPr>
      </p:pic>
    </p:spTree>
    <p:extLst>
      <p:ext uri="{BB962C8B-B14F-4D97-AF65-F5344CB8AC3E}">
        <p14:creationId xmlns:p14="http://schemas.microsoft.com/office/powerpoint/2010/main" val="233413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person&#10;&#10;Description automatically generated">
            <a:extLst>
              <a:ext uri="{FF2B5EF4-FFF2-40B4-BE49-F238E27FC236}">
                <a16:creationId xmlns:a16="http://schemas.microsoft.com/office/drawing/2014/main" id="{141C2230-D631-7592-75CA-EF1C435C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8" t="8243" r="10012" b="10000"/>
          <a:stretch/>
        </p:blipFill>
        <p:spPr>
          <a:xfrm>
            <a:off x="3597438" y="180474"/>
            <a:ext cx="5301763" cy="6677526"/>
          </a:xfrm>
        </p:spPr>
      </p:pic>
    </p:spTree>
    <p:extLst>
      <p:ext uri="{BB962C8B-B14F-4D97-AF65-F5344CB8AC3E}">
        <p14:creationId xmlns:p14="http://schemas.microsoft.com/office/powerpoint/2010/main" val="2440200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newspaper&#10;&#10;Description automatically generated">
            <a:extLst>
              <a:ext uri="{FF2B5EF4-FFF2-40B4-BE49-F238E27FC236}">
                <a16:creationId xmlns:a16="http://schemas.microsoft.com/office/drawing/2014/main" id="{C5030C20-5801-FB4C-D87C-04BCA22A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9" t="11943" r="12005" b="9180"/>
          <a:stretch/>
        </p:blipFill>
        <p:spPr>
          <a:xfrm>
            <a:off x="3166532" y="169333"/>
            <a:ext cx="5316769" cy="6383867"/>
          </a:xfrm>
        </p:spPr>
      </p:pic>
    </p:spTree>
    <p:extLst>
      <p:ext uri="{BB962C8B-B14F-4D97-AF65-F5344CB8AC3E}">
        <p14:creationId xmlns:p14="http://schemas.microsoft.com/office/powerpoint/2010/main" val="3418509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02C128C-C0F0-0EBF-7A50-F31A80545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4" t="10535" r="9282" b="11075"/>
          <a:stretch/>
        </p:blipFill>
        <p:spPr>
          <a:xfrm>
            <a:off x="3420533" y="0"/>
            <a:ext cx="5591440" cy="6858000"/>
          </a:xfrm>
        </p:spPr>
      </p:pic>
    </p:spTree>
    <p:extLst>
      <p:ext uri="{BB962C8B-B14F-4D97-AF65-F5344CB8AC3E}">
        <p14:creationId xmlns:p14="http://schemas.microsoft.com/office/powerpoint/2010/main" val="3351591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and a flag&#10;&#10;Description automatically generated">
            <a:extLst>
              <a:ext uri="{FF2B5EF4-FFF2-40B4-BE49-F238E27FC236}">
                <a16:creationId xmlns:a16="http://schemas.microsoft.com/office/drawing/2014/main" id="{09DBCEED-F2C0-FA4B-77AB-586D1DFF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4" t="17580" r="18066" b="14999"/>
          <a:stretch/>
        </p:blipFill>
        <p:spPr>
          <a:xfrm>
            <a:off x="3670073" y="-1"/>
            <a:ext cx="5393071" cy="6858001"/>
          </a:xfrm>
        </p:spPr>
      </p:pic>
    </p:spTree>
    <p:extLst>
      <p:ext uri="{BB962C8B-B14F-4D97-AF65-F5344CB8AC3E}">
        <p14:creationId xmlns:p14="http://schemas.microsoft.com/office/powerpoint/2010/main" val="988342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8AD46E22-4659-172D-1804-BCDA33D7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168" y="7131"/>
            <a:ext cx="5791364" cy="6859404"/>
          </a:xfrm>
        </p:spPr>
      </p:pic>
    </p:spTree>
    <p:extLst>
      <p:ext uri="{BB962C8B-B14F-4D97-AF65-F5344CB8AC3E}">
        <p14:creationId xmlns:p14="http://schemas.microsoft.com/office/powerpoint/2010/main" val="1848050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pink shirt&#10;&#10;Description automatically generated">
            <a:extLst>
              <a:ext uri="{FF2B5EF4-FFF2-40B4-BE49-F238E27FC236}">
                <a16:creationId xmlns:a16="http://schemas.microsoft.com/office/drawing/2014/main" id="{1E13032C-600A-A6D8-7528-98AB4989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22" t="5439" r="9972" b="7895"/>
          <a:stretch/>
        </p:blipFill>
        <p:spPr>
          <a:xfrm>
            <a:off x="3356811" y="24059"/>
            <a:ext cx="5305926" cy="6703651"/>
          </a:xfrm>
        </p:spPr>
      </p:pic>
    </p:spTree>
    <p:extLst>
      <p:ext uri="{BB962C8B-B14F-4D97-AF65-F5344CB8AC3E}">
        <p14:creationId xmlns:p14="http://schemas.microsoft.com/office/powerpoint/2010/main" val="3490375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pink shirt&#10;&#10;Description automatically generated">
            <a:extLst>
              <a:ext uri="{FF2B5EF4-FFF2-40B4-BE49-F238E27FC236}">
                <a16:creationId xmlns:a16="http://schemas.microsoft.com/office/drawing/2014/main" id="{1E13032C-600A-A6D8-7528-98AB4989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22" t="5439" r="9972" b="7895"/>
          <a:stretch/>
        </p:blipFill>
        <p:spPr>
          <a:xfrm>
            <a:off x="3356811" y="24059"/>
            <a:ext cx="5305926" cy="6703651"/>
          </a:xfrm>
        </p:spPr>
      </p:pic>
    </p:spTree>
    <p:extLst>
      <p:ext uri="{BB962C8B-B14F-4D97-AF65-F5344CB8AC3E}">
        <p14:creationId xmlns:p14="http://schemas.microsoft.com/office/powerpoint/2010/main" val="762733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person&#10;&#10;Description automatically generated">
            <a:extLst>
              <a:ext uri="{FF2B5EF4-FFF2-40B4-BE49-F238E27FC236}">
                <a16:creationId xmlns:a16="http://schemas.microsoft.com/office/drawing/2014/main" id="{141C2230-D631-7592-75CA-EF1C435C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8" t="8243" r="10012" b="10000"/>
          <a:stretch/>
        </p:blipFill>
        <p:spPr>
          <a:xfrm>
            <a:off x="3597438" y="180474"/>
            <a:ext cx="5301763" cy="6677526"/>
          </a:xfrm>
        </p:spPr>
      </p:pic>
    </p:spTree>
    <p:extLst>
      <p:ext uri="{BB962C8B-B14F-4D97-AF65-F5344CB8AC3E}">
        <p14:creationId xmlns:p14="http://schemas.microsoft.com/office/powerpoint/2010/main" val="2614739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newspaper&#10;&#10;Description automatically generated">
            <a:extLst>
              <a:ext uri="{FF2B5EF4-FFF2-40B4-BE49-F238E27FC236}">
                <a16:creationId xmlns:a16="http://schemas.microsoft.com/office/drawing/2014/main" id="{C5030C20-5801-FB4C-D87C-04BCA22A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9" t="11943" r="12005" b="9180"/>
          <a:stretch/>
        </p:blipFill>
        <p:spPr>
          <a:xfrm>
            <a:off x="3166532" y="169333"/>
            <a:ext cx="5316769" cy="6383867"/>
          </a:xfrm>
        </p:spPr>
      </p:pic>
    </p:spTree>
    <p:extLst>
      <p:ext uri="{BB962C8B-B14F-4D97-AF65-F5344CB8AC3E}">
        <p14:creationId xmlns:p14="http://schemas.microsoft.com/office/powerpoint/2010/main" val="2169885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02C128C-C0F0-0EBF-7A50-F31A80545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4" t="10535" r="9282" b="11075"/>
          <a:stretch/>
        </p:blipFill>
        <p:spPr>
          <a:xfrm>
            <a:off x="3420533" y="0"/>
            <a:ext cx="5591440" cy="6858000"/>
          </a:xfrm>
        </p:spPr>
      </p:pic>
    </p:spTree>
    <p:extLst>
      <p:ext uri="{BB962C8B-B14F-4D97-AF65-F5344CB8AC3E}">
        <p14:creationId xmlns:p14="http://schemas.microsoft.com/office/powerpoint/2010/main" val="4205215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and a flag&#10;&#10;Description automatically generated">
            <a:extLst>
              <a:ext uri="{FF2B5EF4-FFF2-40B4-BE49-F238E27FC236}">
                <a16:creationId xmlns:a16="http://schemas.microsoft.com/office/drawing/2014/main" id="{09DBCEED-F2C0-FA4B-77AB-586D1DFF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4" t="17580" r="18066" b="14999"/>
          <a:stretch/>
        </p:blipFill>
        <p:spPr>
          <a:xfrm>
            <a:off x="3670073" y="-1"/>
            <a:ext cx="5393071" cy="6858001"/>
          </a:xfrm>
        </p:spPr>
      </p:pic>
    </p:spTree>
    <p:extLst>
      <p:ext uri="{BB962C8B-B14F-4D97-AF65-F5344CB8AC3E}">
        <p14:creationId xmlns:p14="http://schemas.microsoft.com/office/powerpoint/2010/main" val="2217815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FD3F6-498D-A346-4335-2BAA064E1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F6CE8-0214-8F53-56FF-374E9D9D5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42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8AD46E22-4659-172D-1804-BCDA33D7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168" y="7131"/>
            <a:ext cx="5791364" cy="6859404"/>
          </a:xfrm>
        </p:spPr>
      </p:pic>
    </p:spTree>
    <p:extLst>
      <p:ext uri="{BB962C8B-B14F-4D97-AF65-F5344CB8AC3E}">
        <p14:creationId xmlns:p14="http://schemas.microsoft.com/office/powerpoint/2010/main" val="3563074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pink shirt&#10;&#10;Description automatically generated">
            <a:extLst>
              <a:ext uri="{FF2B5EF4-FFF2-40B4-BE49-F238E27FC236}">
                <a16:creationId xmlns:a16="http://schemas.microsoft.com/office/drawing/2014/main" id="{1E13032C-600A-A6D8-7528-98AB4989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22" t="5439" r="9972" b="7895"/>
          <a:stretch/>
        </p:blipFill>
        <p:spPr>
          <a:xfrm>
            <a:off x="3356811" y="24059"/>
            <a:ext cx="5305926" cy="6703651"/>
          </a:xfrm>
        </p:spPr>
      </p:pic>
    </p:spTree>
    <p:extLst>
      <p:ext uri="{BB962C8B-B14F-4D97-AF65-F5344CB8AC3E}">
        <p14:creationId xmlns:p14="http://schemas.microsoft.com/office/powerpoint/2010/main" val="2392665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person&#10;&#10;Description automatically generated">
            <a:extLst>
              <a:ext uri="{FF2B5EF4-FFF2-40B4-BE49-F238E27FC236}">
                <a16:creationId xmlns:a16="http://schemas.microsoft.com/office/drawing/2014/main" id="{141C2230-D631-7592-75CA-EF1C435C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8" t="8243" r="10012" b="10000"/>
          <a:stretch/>
        </p:blipFill>
        <p:spPr>
          <a:xfrm>
            <a:off x="3597438" y="180474"/>
            <a:ext cx="5301763" cy="6677526"/>
          </a:xfrm>
        </p:spPr>
      </p:pic>
    </p:spTree>
    <p:extLst>
      <p:ext uri="{BB962C8B-B14F-4D97-AF65-F5344CB8AC3E}">
        <p14:creationId xmlns:p14="http://schemas.microsoft.com/office/powerpoint/2010/main" val="1019984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newspaper&#10;&#10;Description automatically generated">
            <a:extLst>
              <a:ext uri="{FF2B5EF4-FFF2-40B4-BE49-F238E27FC236}">
                <a16:creationId xmlns:a16="http://schemas.microsoft.com/office/drawing/2014/main" id="{C5030C20-5801-FB4C-D87C-04BCA22A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9" t="11943" r="12005" b="9180"/>
          <a:stretch/>
        </p:blipFill>
        <p:spPr>
          <a:xfrm>
            <a:off x="3166532" y="169333"/>
            <a:ext cx="5316769" cy="6383867"/>
          </a:xfrm>
        </p:spPr>
      </p:pic>
    </p:spTree>
    <p:extLst>
      <p:ext uri="{BB962C8B-B14F-4D97-AF65-F5344CB8AC3E}">
        <p14:creationId xmlns:p14="http://schemas.microsoft.com/office/powerpoint/2010/main" val="336635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person&#10;&#10;Description automatically generated">
            <a:extLst>
              <a:ext uri="{FF2B5EF4-FFF2-40B4-BE49-F238E27FC236}">
                <a16:creationId xmlns:a16="http://schemas.microsoft.com/office/drawing/2014/main" id="{141C2230-D631-7592-75CA-EF1C435C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8" t="8243" r="10012" b="10000"/>
          <a:stretch/>
        </p:blipFill>
        <p:spPr>
          <a:xfrm>
            <a:off x="3597438" y="180474"/>
            <a:ext cx="5301763" cy="6677526"/>
          </a:xfrm>
        </p:spPr>
      </p:pic>
    </p:spTree>
    <p:extLst>
      <p:ext uri="{BB962C8B-B14F-4D97-AF65-F5344CB8AC3E}">
        <p14:creationId xmlns:p14="http://schemas.microsoft.com/office/powerpoint/2010/main" val="1646096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02C128C-C0F0-0EBF-7A50-F31A80545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4" t="10535" r="9282" b="11075"/>
          <a:stretch/>
        </p:blipFill>
        <p:spPr>
          <a:xfrm>
            <a:off x="3420533" y="0"/>
            <a:ext cx="5591440" cy="6858000"/>
          </a:xfrm>
        </p:spPr>
      </p:pic>
    </p:spTree>
    <p:extLst>
      <p:ext uri="{BB962C8B-B14F-4D97-AF65-F5344CB8AC3E}">
        <p14:creationId xmlns:p14="http://schemas.microsoft.com/office/powerpoint/2010/main" val="3178908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and a flag&#10;&#10;Description automatically generated">
            <a:extLst>
              <a:ext uri="{FF2B5EF4-FFF2-40B4-BE49-F238E27FC236}">
                <a16:creationId xmlns:a16="http://schemas.microsoft.com/office/drawing/2014/main" id="{09DBCEED-F2C0-FA4B-77AB-586D1DFF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4" t="17580" r="18066" b="14999"/>
          <a:stretch/>
        </p:blipFill>
        <p:spPr>
          <a:xfrm>
            <a:off x="3670073" y="-1"/>
            <a:ext cx="5393071" cy="6858001"/>
          </a:xfrm>
        </p:spPr>
      </p:pic>
    </p:spTree>
    <p:extLst>
      <p:ext uri="{BB962C8B-B14F-4D97-AF65-F5344CB8AC3E}">
        <p14:creationId xmlns:p14="http://schemas.microsoft.com/office/powerpoint/2010/main" val="1885482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8AD46E22-4659-172D-1804-BCDA33D7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168" y="7131"/>
            <a:ext cx="5791364" cy="6859404"/>
          </a:xfrm>
        </p:spPr>
      </p:pic>
    </p:spTree>
    <p:extLst>
      <p:ext uri="{BB962C8B-B14F-4D97-AF65-F5344CB8AC3E}">
        <p14:creationId xmlns:p14="http://schemas.microsoft.com/office/powerpoint/2010/main" val="1926622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pink shirt&#10;&#10;Description automatically generated">
            <a:extLst>
              <a:ext uri="{FF2B5EF4-FFF2-40B4-BE49-F238E27FC236}">
                <a16:creationId xmlns:a16="http://schemas.microsoft.com/office/drawing/2014/main" id="{1E13032C-600A-A6D8-7528-98AB4989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22" t="5439" r="9972" b="7895"/>
          <a:stretch/>
        </p:blipFill>
        <p:spPr>
          <a:xfrm>
            <a:off x="3356811" y="24059"/>
            <a:ext cx="5305926" cy="6703651"/>
          </a:xfrm>
        </p:spPr>
      </p:pic>
    </p:spTree>
    <p:extLst>
      <p:ext uri="{BB962C8B-B14F-4D97-AF65-F5344CB8AC3E}">
        <p14:creationId xmlns:p14="http://schemas.microsoft.com/office/powerpoint/2010/main" val="1022178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person&#10;&#10;Description automatically generated">
            <a:extLst>
              <a:ext uri="{FF2B5EF4-FFF2-40B4-BE49-F238E27FC236}">
                <a16:creationId xmlns:a16="http://schemas.microsoft.com/office/drawing/2014/main" id="{141C2230-D631-7592-75CA-EF1C435C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8" t="8243" r="10012" b="10000"/>
          <a:stretch/>
        </p:blipFill>
        <p:spPr>
          <a:xfrm>
            <a:off x="3597438" y="180474"/>
            <a:ext cx="5301763" cy="6677526"/>
          </a:xfrm>
        </p:spPr>
      </p:pic>
    </p:spTree>
    <p:extLst>
      <p:ext uri="{BB962C8B-B14F-4D97-AF65-F5344CB8AC3E}">
        <p14:creationId xmlns:p14="http://schemas.microsoft.com/office/powerpoint/2010/main" val="2519291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newspaper&#10;&#10;Description automatically generated">
            <a:extLst>
              <a:ext uri="{FF2B5EF4-FFF2-40B4-BE49-F238E27FC236}">
                <a16:creationId xmlns:a16="http://schemas.microsoft.com/office/drawing/2014/main" id="{C5030C20-5801-FB4C-D87C-04BCA22A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9" t="11943" r="12005" b="9180"/>
          <a:stretch/>
        </p:blipFill>
        <p:spPr>
          <a:xfrm>
            <a:off x="3166532" y="169333"/>
            <a:ext cx="5316769" cy="6383867"/>
          </a:xfrm>
        </p:spPr>
      </p:pic>
    </p:spTree>
    <p:extLst>
      <p:ext uri="{BB962C8B-B14F-4D97-AF65-F5344CB8AC3E}">
        <p14:creationId xmlns:p14="http://schemas.microsoft.com/office/powerpoint/2010/main" val="3151662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02C128C-C0F0-0EBF-7A50-F31A80545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4" t="10535" r="9282" b="11075"/>
          <a:stretch/>
        </p:blipFill>
        <p:spPr>
          <a:xfrm>
            <a:off x="3420533" y="0"/>
            <a:ext cx="5591440" cy="6858000"/>
          </a:xfrm>
        </p:spPr>
      </p:pic>
    </p:spTree>
    <p:extLst>
      <p:ext uri="{BB962C8B-B14F-4D97-AF65-F5344CB8AC3E}">
        <p14:creationId xmlns:p14="http://schemas.microsoft.com/office/powerpoint/2010/main" val="3076954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and a flag&#10;&#10;Description automatically generated">
            <a:extLst>
              <a:ext uri="{FF2B5EF4-FFF2-40B4-BE49-F238E27FC236}">
                <a16:creationId xmlns:a16="http://schemas.microsoft.com/office/drawing/2014/main" id="{09DBCEED-F2C0-FA4B-77AB-586D1DFF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4" t="17580" r="18066" b="14999"/>
          <a:stretch/>
        </p:blipFill>
        <p:spPr>
          <a:xfrm>
            <a:off x="3670073" y="-1"/>
            <a:ext cx="5393071" cy="6858001"/>
          </a:xfrm>
        </p:spPr>
      </p:pic>
    </p:spTree>
    <p:extLst>
      <p:ext uri="{BB962C8B-B14F-4D97-AF65-F5344CB8AC3E}">
        <p14:creationId xmlns:p14="http://schemas.microsoft.com/office/powerpoint/2010/main" val="3298826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8AD46E22-4659-172D-1804-BCDA33D7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168" y="7131"/>
            <a:ext cx="5791364" cy="6859404"/>
          </a:xfrm>
        </p:spPr>
      </p:pic>
    </p:spTree>
    <p:extLst>
      <p:ext uri="{BB962C8B-B14F-4D97-AF65-F5344CB8AC3E}">
        <p14:creationId xmlns:p14="http://schemas.microsoft.com/office/powerpoint/2010/main" val="543701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pink shirt&#10;&#10;Description automatically generated">
            <a:extLst>
              <a:ext uri="{FF2B5EF4-FFF2-40B4-BE49-F238E27FC236}">
                <a16:creationId xmlns:a16="http://schemas.microsoft.com/office/drawing/2014/main" id="{1E13032C-600A-A6D8-7528-98AB4989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22" t="5439" r="9972" b="7895"/>
          <a:stretch/>
        </p:blipFill>
        <p:spPr>
          <a:xfrm>
            <a:off x="3356811" y="24059"/>
            <a:ext cx="5305926" cy="6703651"/>
          </a:xfrm>
        </p:spPr>
      </p:pic>
    </p:spTree>
    <p:extLst>
      <p:ext uri="{BB962C8B-B14F-4D97-AF65-F5344CB8AC3E}">
        <p14:creationId xmlns:p14="http://schemas.microsoft.com/office/powerpoint/2010/main" val="831553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newspaper&#10;&#10;Description automatically generated">
            <a:extLst>
              <a:ext uri="{FF2B5EF4-FFF2-40B4-BE49-F238E27FC236}">
                <a16:creationId xmlns:a16="http://schemas.microsoft.com/office/drawing/2014/main" id="{C5030C20-5801-FB4C-D87C-04BCA22A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9" t="11943" r="12005" b="9180"/>
          <a:stretch/>
        </p:blipFill>
        <p:spPr>
          <a:xfrm>
            <a:off x="3166532" y="169333"/>
            <a:ext cx="5316769" cy="6383867"/>
          </a:xfrm>
        </p:spPr>
      </p:pic>
    </p:spTree>
    <p:extLst>
      <p:ext uri="{BB962C8B-B14F-4D97-AF65-F5344CB8AC3E}">
        <p14:creationId xmlns:p14="http://schemas.microsoft.com/office/powerpoint/2010/main" val="1280241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person&#10;&#10;Description automatically generated">
            <a:extLst>
              <a:ext uri="{FF2B5EF4-FFF2-40B4-BE49-F238E27FC236}">
                <a16:creationId xmlns:a16="http://schemas.microsoft.com/office/drawing/2014/main" id="{141C2230-D631-7592-75CA-EF1C435C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8" t="8243" r="10012" b="10000"/>
          <a:stretch/>
        </p:blipFill>
        <p:spPr>
          <a:xfrm>
            <a:off x="3597438" y="180474"/>
            <a:ext cx="5301763" cy="6677526"/>
          </a:xfrm>
        </p:spPr>
      </p:pic>
    </p:spTree>
    <p:extLst>
      <p:ext uri="{BB962C8B-B14F-4D97-AF65-F5344CB8AC3E}">
        <p14:creationId xmlns:p14="http://schemas.microsoft.com/office/powerpoint/2010/main" val="1613101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newspaper&#10;&#10;Description automatically generated">
            <a:extLst>
              <a:ext uri="{FF2B5EF4-FFF2-40B4-BE49-F238E27FC236}">
                <a16:creationId xmlns:a16="http://schemas.microsoft.com/office/drawing/2014/main" id="{C5030C20-5801-FB4C-D87C-04BCA22A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9" t="11943" r="12005" b="9180"/>
          <a:stretch/>
        </p:blipFill>
        <p:spPr>
          <a:xfrm>
            <a:off x="3166532" y="169333"/>
            <a:ext cx="5316769" cy="6383867"/>
          </a:xfrm>
        </p:spPr>
      </p:pic>
    </p:spTree>
    <p:extLst>
      <p:ext uri="{BB962C8B-B14F-4D97-AF65-F5344CB8AC3E}">
        <p14:creationId xmlns:p14="http://schemas.microsoft.com/office/powerpoint/2010/main" val="3773377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02C128C-C0F0-0EBF-7A50-F31A80545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4" t="10535" r="9282" b="11075"/>
          <a:stretch/>
        </p:blipFill>
        <p:spPr>
          <a:xfrm>
            <a:off x="3420533" y="0"/>
            <a:ext cx="5591440" cy="6858000"/>
          </a:xfrm>
        </p:spPr>
      </p:pic>
    </p:spTree>
    <p:extLst>
      <p:ext uri="{BB962C8B-B14F-4D97-AF65-F5344CB8AC3E}">
        <p14:creationId xmlns:p14="http://schemas.microsoft.com/office/powerpoint/2010/main" val="1719270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and a flag&#10;&#10;Description automatically generated">
            <a:extLst>
              <a:ext uri="{FF2B5EF4-FFF2-40B4-BE49-F238E27FC236}">
                <a16:creationId xmlns:a16="http://schemas.microsoft.com/office/drawing/2014/main" id="{09DBCEED-F2C0-FA4B-77AB-586D1DFF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4" t="17580" r="18066" b="14999"/>
          <a:stretch/>
        </p:blipFill>
        <p:spPr>
          <a:xfrm>
            <a:off x="3670073" y="-1"/>
            <a:ext cx="5393071" cy="6858001"/>
          </a:xfrm>
        </p:spPr>
      </p:pic>
    </p:spTree>
    <p:extLst>
      <p:ext uri="{BB962C8B-B14F-4D97-AF65-F5344CB8AC3E}">
        <p14:creationId xmlns:p14="http://schemas.microsoft.com/office/powerpoint/2010/main" val="1412554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8AD46E22-4659-172D-1804-BCDA33D7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168" y="7131"/>
            <a:ext cx="5791364" cy="6859404"/>
          </a:xfrm>
        </p:spPr>
      </p:pic>
    </p:spTree>
    <p:extLst>
      <p:ext uri="{BB962C8B-B14F-4D97-AF65-F5344CB8AC3E}">
        <p14:creationId xmlns:p14="http://schemas.microsoft.com/office/powerpoint/2010/main" val="1655282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pink shirt&#10;&#10;Description automatically generated">
            <a:extLst>
              <a:ext uri="{FF2B5EF4-FFF2-40B4-BE49-F238E27FC236}">
                <a16:creationId xmlns:a16="http://schemas.microsoft.com/office/drawing/2014/main" id="{1E13032C-600A-A6D8-7528-98AB4989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22" t="5439" r="9972" b="7895"/>
          <a:stretch/>
        </p:blipFill>
        <p:spPr>
          <a:xfrm>
            <a:off x="3356811" y="24059"/>
            <a:ext cx="5305926" cy="6703651"/>
          </a:xfrm>
        </p:spPr>
      </p:pic>
    </p:spTree>
    <p:extLst>
      <p:ext uri="{BB962C8B-B14F-4D97-AF65-F5344CB8AC3E}">
        <p14:creationId xmlns:p14="http://schemas.microsoft.com/office/powerpoint/2010/main" val="3414075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person&#10;&#10;Description automatically generated">
            <a:extLst>
              <a:ext uri="{FF2B5EF4-FFF2-40B4-BE49-F238E27FC236}">
                <a16:creationId xmlns:a16="http://schemas.microsoft.com/office/drawing/2014/main" id="{141C2230-D631-7592-75CA-EF1C435C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8" t="8243" r="10012" b="10000"/>
          <a:stretch/>
        </p:blipFill>
        <p:spPr>
          <a:xfrm>
            <a:off x="3597438" y="180474"/>
            <a:ext cx="5301763" cy="6677526"/>
          </a:xfrm>
        </p:spPr>
      </p:pic>
    </p:spTree>
    <p:extLst>
      <p:ext uri="{BB962C8B-B14F-4D97-AF65-F5344CB8AC3E}">
        <p14:creationId xmlns:p14="http://schemas.microsoft.com/office/powerpoint/2010/main" val="4090472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newspaper&#10;&#10;Description automatically generated">
            <a:extLst>
              <a:ext uri="{FF2B5EF4-FFF2-40B4-BE49-F238E27FC236}">
                <a16:creationId xmlns:a16="http://schemas.microsoft.com/office/drawing/2014/main" id="{C5030C20-5801-FB4C-D87C-04BCA22A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9" t="11943" r="12005" b="9180"/>
          <a:stretch/>
        </p:blipFill>
        <p:spPr>
          <a:xfrm>
            <a:off x="3166532" y="169333"/>
            <a:ext cx="5316769" cy="6383867"/>
          </a:xfrm>
        </p:spPr>
      </p:pic>
    </p:spTree>
    <p:extLst>
      <p:ext uri="{BB962C8B-B14F-4D97-AF65-F5344CB8AC3E}">
        <p14:creationId xmlns:p14="http://schemas.microsoft.com/office/powerpoint/2010/main" val="2693074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02C128C-C0F0-0EBF-7A50-F31A80545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4" t="10535" r="9282" b="11075"/>
          <a:stretch/>
        </p:blipFill>
        <p:spPr>
          <a:xfrm>
            <a:off x="3420533" y="0"/>
            <a:ext cx="5591440" cy="6858000"/>
          </a:xfrm>
        </p:spPr>
      </p:pic>
    </p:spTree>
    <p:extLst>
      <p:ext uri="{BB962C8B-B14F-4D97-AF65-F5344CB8AC3E}">
        <p14:creationId xmlns:p14="http://schemas.microsoft.com/office/powerpoint/2010/main" val="4070072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and a flag&#10;&#10;Description automatically generated">
            <a:extLst>
              <a:ext uri="{FF2B5EF4-FFF2-40B4-BE49-F238E27FC236}">
                <a16:creationId xmlns:a16="http://schemas.microsoft.com/office/drawing/2014/main" id="{09DBCEED-F2C0-FA4B-77AB-586D1DFF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4" t="17580" r="18066" b="14999"/>
          <a:stretch/>
        </p:blipFill>
        <p:spPr>
          <a:xfrm>
            <a:off x="3670073" y="-1"/>
            <a:ext cx="5393071" cy="6858001"/>
          </a:xfrm>
        </p:spPr>
      </p:pic>
    </p:spTree>
    <p:extLst>
      <p:ext uri="{BB962C8B-B14F-4D97-AF65-F5344CB8AC3E}">
        <p14:creationId xmlns:p14="http://schemas.microsoft.com/office/powerpoint/2010/main" val="3440149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02C128C-C0F0-0EBF-7A50-F31A80545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4" t="10535" r="9282" b="11075"/>
          <a:stretch/>
        </p:blipFill>
        <p:spPr>
          <a:xfrm>
            <a:off x="3420533" y="0"/>
            <a:ext cx="5591440" cy="6858000"/>
          </a:xfrm>
        </p:spPr>
      </p:pic>
    </p:spTree>
    <p:extLst>
      <p:ext uri="{BB962C8B-B14F-4D97-AF65-F5344CB8AC3E}">
        <p14:creationId xmlns:p14="http://schemas.microsoft.com/office/powerpoint/2010/main" val="3683709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8AD46E22-4659-172D-1804-BCDA33D7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168" y="7131"/>
            <a:ext cx="5791364" cy="6859404"/>
          </a:xfrm>
        </p:spPr>
      </p:pic>
    </p:spTree>
    <p:extLst>
      <p:ext uri="{BB962C8B-B14F-4D97-AF65-F5344CB8AC3E}">
        <p14:creationId xmlns:p14="http://schemas.microsoft.com/office/powerpoint/2010/main" val="2260333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pink shirt&#10;&#10;Description automatically generated">
            <a:extLst>
              <a:ext uri="{FF2B5EF4-FFF2-40B4-BE49-F238E27FC236}">
                <a16:creationId xmlns:a16="http://schemas.microsoft.com/office/drawing/2014/main" id="{1E13032C-600A-A6D8-7528-98AB4989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22" t="5439" r="9972" b="7895"/>
          <a:stretch/>
        </p:blipFill>
        <p:spPr>
          <a:xfrm>
            <a:off x="3356811" y="24059"/>
            <a:ext cx="5305926" cy="6703651"/>
          </a:xfrm>
        </p:spPr>
      </p:pic>
    </p:spTree>
    <p:extLst>
      <p:ext uri="{BB962C8B-B14F-4D97-AF65-F5344CB8AC3E}">
        <p14:creationId xmlns:p14="http://schemas.microsoft.com/office/powerpoint/2010/main" val="2815942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person&#10;&#10;Description automatically generated">
            <a:extLst>
              <a:ext uri="{FF2B5EF4-FFF2-40B4-BE49-F238E27FC236}">
                <a16:creationId xmlns:a16="http://schemas.microsoft.com/office/drawing/2014/main" id="{141C2230-D631-7592-75CA-EF1C435C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8" t="8243" r="10012" b="10000"/>
          <a:stretch/>
        </p:blipFill>
        <p:spPr>
          <a:xfrm>
            <a:off x="3597438" y="180474"/>
            <a:ext cx="5301763" cy="6677526"/>
          </a:xfrm>
        </p:spPr>
      </p:pic>
    </p:spTree>
    <p:extLst>
      <p:ext uri="{BB962C8B-B14F-4D97-AF65-F5344CB8AC3E}">
        <p14:creationId xmlns:p14="http://schemas.microsoft.com/office/powerpoint/2010/main" val="3273191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newspaper&#10;&#10;Description automatically generated">
            <a:extLst>
              <a:ext uri="{FF2B5EF4-FFF2-40B4-BE49-F238E27FC236}">
                <a16:creationId xmlns:a16="http://schemas.microsoft.com/office/drawing/2014/main" id="{C5030C20-5801-FB4C-D87C-04BCA22A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9" t="11943" r="12005" b="9180"/>
          <a:stretch/>
        </p:blipFill>
        <p:spPr>
          <a:xfrm>
            <a:off x="3166532" y="169333"/>
            <a:ext cx="5316769" cy="6383867"/>
          </a:xfrm>
        </p:spPr>
      </p:pic>
    </p:spTree>
    <p:extLst>
      <p:ext uri="{BB962C8B-B14F-4D97-AF65-F5344CB8AC3E}">
        <p14:creationId xmlns:p14="http://schemas.microsoft.com/office/powerpoint/2010/main" val="200452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02C128C-C0F0-0EBF-7A50-F31A80545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4" t="10535" r="9282" b="11075"/>
          <a:stretch/>
        </p:blipFill>
        <p:spPr>
          <a:xfrm>
            <a:off x="3420533" y="0"/>
            <a:ext cx="5591440" cy="6858000"/>
          </a:xfrm>
        </p:spPr>
      </p:pic>
    </p:spTree>
    <p:extLst>
      <p:ext uri="{BB962C8B-B14F-4D97-AF65-F5344CB8AC3E}">
        <p14:creationId xmlns:p14="http://schemas.microsoft.com/office/powerpoint/2010/main" val="3786473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and a flag&#10;&#10;Description automatically generated">
            <a:extLst>
              <a:ext uri="{FF2B5EF4-FFF2-40B4-BE49-F238E27FC236}">
                <a16:creationId xmlns:a16="http://schemas.microsoft.com/office/drawing/2014/main" id="{09DBCEED-F2C0-FA4B-77AB-586D1DFF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4" t="17580" r="18066" b="14999"/>
          <a:stretch/>
        </p:blipFill>
        <p:spPr>
          <a:xfrm>
            <a:off x="3670073" y="-1"/>
            <a:ext cx="5393071" cy="6858001"/>
          </a:xfrm>
        </p:spPr>
      </p:pic>
    </p:spTree>
    <p:extLst>
      <p:ext uri="{BB962C8B-B14F-4D97-AF65-F5344CB8AC3E}">
        <p14:creationId xmlns:p14="http://schemas.microsoft.com/office/powerpoint/2010/main" val="399711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8AD46E22-4659-172D-1804-BCDA33D7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168" y="7131"/>
            <a:ext cx="5791364" cy="6859404"/>
          </a:xfrm>
        </p:spPr>
      </p:pic>
    </p:spTree>
    <p:extLst>
      <p:ext uri="{BB962C8B-B14F-4D97-AF65-F5344CB8AC3E}">
        <p14:creationId xmlns:p14="http://schemas.microsoft.com/office/powerpoint/2010/main" val="3858532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pink shirt&#10;&#10;Description automatically generated">
            <a:extLst>
              <a:ext uri="{FF2B5EF4-FFF2-40B4-BE49-F238E27FC236}">
                <a16:creationId xmlns:a16="http://schemas.microsoft.com/office/drawing/2014/main" id="{1E13032C-600A-A6D8-7528-98AB4989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22" t="5439" r="9972" b="7895"/>
          <a:stretch/>
        </p:blipFill>
        <p:spPr>
          <a:xfrm>
            <a:off x="3356811" y="24059"/>
            <a:ext cx="5305926" cy="6703651"/>
          </a:xfrm>
        </p:spPr>
      </p:pic>
    </p:spTree>
    <p:extLst>
      <p:ext uri="{BB962C8B-B14F-4D97-AF65-F5344CB8AC3E}">
        <p14:creationId xmlns:p14="http://schemas.microsoft.com/office/powerpoint/2010/main" val="535977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person&#10;&#10;Description automatically generated">
            <a:extLst>
              <a:ext uri="{FF2B5EF4-FFF2-40B4-BE49-F238E27FC236}">
                <a16:creationId xmlns:a16="http://schemas.microsoft.com/office/drawing/2014/main" id="{141C2230-D631-7592-75CA-EF1C435C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8" t="8243" r="10012" b="10000"/>
          <a:stretch/>
        </p:blipFill>
        <p:spPr>
          <a:xfrm>
            <a:off x="3597438" y="180474"/>
            <a:ext cx="5301763" cy="6677526"/>
          </a:xfrm>
        </p:spPr>
      </p:pic>
    </p:spTree>
    <p:extLst>
      <p:ext uri="{BB962C8B-B14F-4D97-AF65-F5344CB8AC3E}">
        <p14:creationId xmlns:p14="http://schemas.microsoft.com/office/powerpoint/2010/main" val="2473428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newspaper&#10;&#10;Description automatically generated">
            <a:extLst>
              <a:ext uri="{FF2B5EF4-FFF2-40B4-BE49-F238E27FC236}">
                <a16:creationId xmlns:a16="http://schemas.microsoft.com/office/drawing/2014/main" id="{C5030C20-5801-FB4C-D87C-04BCA22A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9" t="11943" r="12005" b="9180"/>
          <a:stretch/>
        </p:blipFill>
        <p:spPr>
          <a:xfrm>
            <a:off x="3166532" y="169333"/>
            <a:ext cx="5316769" cy="6383867"/>
          </a:xfrm>
        </p:spPr>
      </p:pic>
    </p:spTree>
    <p:extLst>
      <p:ext uri="{BB962C8B-B14F-4D97-AF65-F5344CB8AC3E}">
        <p14:creationId xmlns:p14="http://schemas.microsoft.com/office/powerpoint/2010/main" val="4091682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and a flag&#10;&#10;Description automatically generated">
            <a:extLst>
              <a:ext uri="{FF2B5EF4-FFF2-40B4-BE49-F238E27FC236}">
                <a16:creationId xmlns:a16="http://schemas.microsoft.com/office/drawing/2014/main" id="{09DBCEED-F2C0-FA4B-77AB-586D1DFF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4" t="17580" r="18066" b="14999"/>
          <a:stretch/>
        </p:blipFill>
        <p:spPr>
          <a:xfrm>
            <a:off x="3670073" y="-1"/>
            <a:ext cx="5393071" cy="6858001"/>
          </a:xfrm>
        </p:spPr>
      </p:pic>
    </p:spTree>
    <p:extLst>
      <p:ext uri="{BB962C8B-B14F-4D97-AF65-F5344CB8AC3E}">
        <p14:creationId xmlns:p14="http://schemas.microsoft.com/office/powerpoint/2010/main" val="3186354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02C128C-C0F0-0EBF-7A50-F31A80545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4" t="10535" r="9282" b="11075"/>
          <a:stretch/>
        </p:blipFill>
        <p:spPr>
          <a:xfrm>
            <a:off x="3420533" y="0"/>
            <a:ext cx="5591440" cy="6858000"/>
          </a:xfrm>
        </p:spPr>
      </p:pic>
    </p:spTree>
    <p:extLst>
      <p:ext uri="{BB962C8B-B14F-4D97-AF65-F5344CB8AC3E}">
        <p14:creationId xmlns:p14="http://schemas.microsoft.com/office/powerpoint/2010/main" val="2358530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and a flag&#10;&#10;Description automatically generated">
            <a:extLst>
              <a:ext uri="{FF2B5EF4-FFF2-40B4-BE49-F238E27FC236}">
                <a16:creationId xmlns:a16="http://schemas.microsoft.com/office/drawing/2014/main" id="{09DBCEED-F2C0-FA4B-77AB-586D1DFF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4" t="17580" r="18066" b="14999"/>
          <a:stretch/>
        </p:blipFill>
        <p:spPr>
          <a:xfrm>
            <a:off x="3670073" y="-1"/>
            <a:ext cx="5393071" cy="6858001"/>
          </a:xfrm>
        </p:spPr>
      </p:pic>
    </p:spTree>
    <p:extLst>
      <p:ext uri="{BB962C8B-B14F-4D97-AF65-F5344CB8AC3E}">
        <p14:creationId xmlns:p14="http://schemas.microsoft.com/office/powerpoint/2010/main" val="2674492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8AD46E22-4659-172D-1804-BCDA33D7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168" y="7131"/>
            <a:ext cx="5791364" cy="6859404"/>
          </a:xfrm>
        </p:spPr>
      </p:pic>
    </p:spTree>
    <p:extLst>
      <p:ext uri="{BB962C8B-B14F-4D97-AF65-F5344CB8AC3E}">
        <p14:creationId xmlns:p14="http://schemas.microsoft.com/office/powerpoint/2010/main" val="3213376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pink shirt&#10;&#10;Description automatically generated">
            <a:extLst>
              <a:ext uri="{FF2B5EF4-FFF2-40B4-BE49-F238E27FC236}">
                <a16:creationId xmlns:a16="http://schemas.microsoft.com/office/drawing/2014/main" id="{1E13032C-600A-A6D8-7528-98AB4989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22" t="5439" r="9972" b="7895"/>
          <a:stretch/>
        </p:blipFill>
        <p:spPr>
          <a:xfrm>
            <a:off x="3356811" y="24059"/>
            <a:ext cx="5305926" cy="6703651"/>
          </a:xfrm>
        </p:spPr>
      </p:pic>
    </p:spTree>
    <p:extLst>
      <p:ext uri="{BB962C8B-B14F-4D97-AF65-F5344CB8AC3E}">
        <p14:creationId xmlns:p14="http://schemas.microsoft.com/office/powerpoint/2010/main" val="3085174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person&#10;&#10;Description automatically generated">
            <a:extLst>
              <a:ext uri="{FF2B5EF4-FFF2-40B4-BE49-F238E27FC236}">
                <a16:creationId xmlns:a16="http://schemas.microsoft.com/office/drawing/2014/main" id="{141C2230-D631-7592-75CA-EF1C435C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8" t="8243" r="10012" b="10000"/>
          <a:stretch/>
        </p:blipFill>
        <p:spPr>
          <a:xfrm>
            <a:off x="3597438" y="180474"/>
            <a:ext cx="5301763" cy="6677526"/>
          </a:xfrm>
        </p:spPr>
      </p:pic>
    </p:spTree>
    <p:extLst>
      <p:ext uri="{BB962C8B-B14F-4D97-AF65-F5344CB8AC3E}">
        <p14:creationId xmlns:p14="http://schemas.microsoft.com/office/powerpoint/2010/main" val="2107442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newspaper&#10;&#10;Description automatically generated">
            <a:extLst>
              <a:ext uri="{FF2B5EF4-FFF2-40B4-BE49-F238E27FC236}">
                <a16:creationId xmlns:a16="http://schemas.microsoft.com/office/drawing/2014/main" id="{C5030C20-5801-FB4C-D87C-04BCA22A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9" t="11943" r="12005" b="9180"/>
          <a:stretch/>
        </p:blipFill>
        <p:spPr>
          <a:xfrm>
            <a:off x="3166532" y="169333"/>
            <a:ext cx="5316769" cy="6383867"/>
          </a:xfrm>
        </p:spPr>
      </p:pic>
    </p:spTree>
    <p:extLst>
      <p:ext uri="{BB962C8B-B14F-4D97-AF65-F5344CB8AC3E}">
        <p14:creationId xmlns:p14="http://schemas.microsoft.com/office/powerpoint/2010/main" val="4191976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02C128C-C0F0-0EBF-7A50-F31A80545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4" t="10535" r="9282" b="11075"/>
          <a:stretch/>
        </p:blipFill>
        <p:spPr>
          <a:xfrm>
            <a:off x="3420533" y="0"/>
            <a:ext cx="5591440" cy="6858000"/>
          </a:xfrm>
        </p:spPr>
      </p:pic>
    </p:spTree>
    <p:extLst>
      <p:ext uri="{BB962C8B-B14F-4D97-AF65-F5344CB8AC3E}">
        <p14:creationId xmlns:p14="http://schemas.microsoft.com/office/powerpoint/2010/main" val="841884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and a flag&#10;&#10;Description automatically generated">
            <a:extLst>
              <a:ext uri="{FF2B5EF4-FFF2-40B4-BE49-F238E27FC236}">
                <a16:creationId xmlns:a16="http://schemas.microsoft.com/office/drawing/2014/main" id="{09DBCEED-F2C0-FA4B-77AB-586D1DFF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4" t="17580" r="18066" b="14999"/>
          <a:stretch/>
        </p:blipFill>
        <p:spPr>
          <a:xfrm>
            <a:off x="3670073" y="-1"/>
            <a:ext cx="5393071" cy="6858001"/>
          </a:xfrm>
        </p:spPr>
      </p:pic>
    </p:spTree>
    <p:extLst>
      <p:ext uri="{BB962C8B-B14F-4D97-AF65-F5344CB8AC3E}">
        <p14:creationId xmlns:p14="http://schemas.microsoft.com/office/powerpoint/2010/main" val="1051764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8AD46E22-4659-172D-1804-BCDA33D7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168" y="7131"/>
            <a:ext cx="5791364" cy="6859404"/>
          </a:xfrm>
        </p:spPr>
      </p:pic>
    </p:spTree>
    <p:extLst>
      <p:ext uri="{BB962C8B-B14F-4D97-AF65-F5344CB8AC3E}">
        <p14:creationId xmlns:p14="http://schemas.microsoft.com/office/powerpoint/2010/main" val="2795627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pink shirt&#10;&#10;Description automatically generated">
            <a:extLst>
              <a:ext uri="{FF2B5EF4-FFF2-40B4-BE49-F238E27FC236}">
                <a16:creationId xmlns:a16="http://schemas.microsoft.com/office/drawing/2014/main" id="{1E13032C-600A-A6D8-7528-98AB4989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22" t="5439" r="9972" b="7895"/>
          <a:stretch/>
        </p:blipFill>
        <p:spPr>
          <a:xfrm>
            <a:off x="3356811" y="24059"/>
            <a:ext cx="5305926" cy="6703651"/>
          </a:xfrm>
        </p:spPr>
      </p:pic>
    </p:spTree>
    <p:extLst>
      <p:ext uri="{BB962C8B-B14F-4D97-AF65-F5344CB8AC3E}">
        <p14:creationId xmlns:p14="http://schemas.microsoft.com/office/powerpoint/2010/main" val="225828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8AD46E22-4659-172D-1804-BCDA33D7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168" y="7131"/>
            <a:ext cx="5791364" cy="6859404"/>
          </a:xfrm>
        </p:spPr>
      </p:pic>
    </p:spTree>
    <p:extLst>
      <p:ext uri="{BB962C8B-B14F-4D97-AF65-F5344CB8AC3E}">
        <p14:creationId xmlns:p14="http://schemas.microsoft.com/office/powerpoint/2010/main" val="3099782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person&#10;&#10;Description automatically generated">
            <a:extLst>
              <a:ext uri="{FF2B5EF4-FFF2-40B4-BE49-F238E27FC236}">
                <a16:creationId xmlns:a16="http://schemas.microsoft.com/office/drawing/2014/main" id="{141C2230-D631-7592-75CA-EF1C435C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8" t="8243" r="10012" b="10000"/>
          <a:stretch/>
        </p:blipFill>
        <p:spPr>
          <a:xfrm>
            <a:off x="3597438" y="180474"/>
            <a:ext cx="5301763" cy="6677526"/>
          </a:xfrm>
        </p:spPr>
      </p:pic>
    </p:spTree>
    <p:extLst>
      <p:ext uri="{BB962C8B-B14F-4D97-AF65-F5344CB8AC3E}">
        <p14:creationId xmlns:p14="http://schemas.microsoft.com/office/powerpoint/2010/main" val="3497352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newspaper&#10;&#10;Description automatically generated">
            <a:extLst>
              <a:ext uri="{FF2B5EF4-FFF2-40B4-BE49-F238E27FC236}">
                <a16:creationId xmlns:a16="http://schemas.microsoft.com/office/drawing/2014/main" id="{C5030C20-5801-FB4C-D87C-04BCA22A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9" t="11943" r="12005" b="9180"/>
          <a:stretch/>
        </p:blipFill>
        <p:spPr>
          <a:xfrm>
            <a:off x="3166532" y="169333"/>
            <a:ext cx="5316769" cy="6383867"/>
          </a:xfrm>
        </p:spPr>
      </p:pic>
    </p:spTree>
    <p:extLst>
      <p:ext uri="{BB962C8B-B14F-4D97-AF65-F5344CB8AC3E}">
        <p14:creationId xmlns:p14="http://schemas.microsoft.com/office/powerpoint/2010/main" val="1603890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02C128C-C0F0-0EBF-7A50-F31A80545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4" t="10535" r="9282" b="11075"/>
          <a:stretch/>
        </p:blipFill>
        <p:spPr>
          <a:xfrm>
            <a:off x="3420533" y="0"/>
            <a:ext cx="5591440" cy="6858000"/>
          </a:xfrm>
        </p:spPr>
      </p:pic>
    </p:spTree>
    <p:extLst>
      <p:ext uri="{BB962C8B-B14F-4D97-AF65-F5344CB8AC3E}">
        <p14:creationId xmlns:p14="http://schemas.microsoft.com/office/powerpoint/2010/main" val="438899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and a flag&#10;&#10;Description automatically generated">
            <a:extLst>
              <a:ext uri="{FF2B5EF4-FFF2-40B4-BE49-F238E27FC236}">
                <a16:creationId xmlns:a16="http://schemas.microsoft.com/office/drawing/2014/main" id="{09DBCEED-F2C0-FA4B-77AB-586D1DFF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4" t="17580" r="18066" b="14999"/>
          <a:stretch/>
        </p:blipFill>
        <p:spPr>
          <a:xfrm>
            <a:off x="3670073" y="-1"/>
            <a:ext cx="5393071" cy="6858001"/>
          </a:xfrm>
        </p:spPr>
      </p:pic>
    </p:spTree>
    <p:extLst>
      <p:ext uri="{BB962C8B-B14F-4D97-AF65-F5344CB8AC3E}">
        <p14:creationId xmlns:p14="http://schemas.microsoft.com/office/powerpoint/2010/main" val="2559043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8AD46E22-4659-172D-1804-BCDA33D7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168" y="7131"/>
            <a:ext cx="5791364" cy="6859404"/>
          </a:xfrm>
        </p:spPr>
      </p:pic>
    </p:spTree>
    <p:extLst>
      <p:ext uri="{BB962C8B-B14F-4D97-AF65-F5344CB8AC3E}">
        <p14:creationId xmlns:p14="http://schemas.microsoft.com/office/powerpoint/2010/main" val="2027206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pink shirt&#10;&#10;Description automatically generated">
            <a:extLst>
              <a:ext uri="{FF2B5EF4-FFF2-40B4-BE49-F238E27FC236}">
                <a16:creationId xmlns:a16="http://schemas.microsoft.com/office/drawing/2014/main" id="{1E13032C-600A-A6D8-7528-98AB4989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22" t="5439" r="9972" b="7895"/>
          <a:stretch/>
        </p:blipFill>
        <p:spPr>
          <a:xfrm>
            <a:off x="3356811" y="24059"/>
            <a:ext cx="5305926" cy="6703651"/>
          </a:xfrm>
        </p:spPr>
      </p:pic>
    </p:spTree>
    <p:extLst>
      <p:ext uri="{BB962C8B-B14F-4D97-AF65-F5344CB8AC3E}">
        <p14:creationId xmlns:p14="http://schemas.microsoft.com/office/powerpoint/2010/main" val="485702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person&#10;&#10;Description automatically generated">
            <a:extLst>
              <a:ext uri="{FF2B5EF4-FFF2-40B4-BE49-F238E27FC236}">
                <a16:creationId xmlns:a16="http://schemas.microsoft.com/office/drawing/2014/main" id="{141C2230-D631-7592-75CA-EF1C435C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8" t="8243" r="10012" b="10000"/>
          <a:stretch/>
        </p:blipFill>
        <p:spPr>
          <a:xfrm>
            <a:off x="3597438" y="180474"/>
            <a:ext cx="5301763" cy="6677526"/>
          </a:xfrm>
        </p:spPr>
      </p:pic>
    </p:spTree>
    <p:extLst>
      <p:ext uri="{BB962C8B-B14F-4D97-AF65-F5344CB8AC3E}">
        <p14:creationId xmlns:p14="http://schemas.microsoft.com/office/powerpoint/2010/main" val="936023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newspaper&#10;&#10;Description automatically generated">
            <a:extLst>
              <a:ext uri="{FF2B5EF4-FFF2-40B4-BE49-F238E27FC236}">
                <a16:creationId xmlns:a16="http://schemas.microsoft.com/office/drawing/2014/main" id="{C5030C20-5801-FB4C-D87C-04BCA22A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9" t="11943" r="12005" b="9180"/>
          <a:stretch/>
        </p:blipFill>
        <p:spPr>
          <a:xfrm>
            <a:off x="3166532" y="169333"/>
            <a:ext cx="5316769" cy="6383867"/>
          </a:xfrm>
        </p:spPr>
      </p:pic>
    </p:spTree>
    <p:extLst>
      <p:ext uri="{BB962C8B-B14F-4D97-AF65-F5344CB8AC3E}">
        <p14:creationId xmlns:p14="http://schemas.microsoft.com/office/powerpoint/2010/main" val="2943991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02C128C-C0F0-0EBF-7A50-F31A80545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4" t="10535" r="9282" b="11075"/>
          <a:stretch/>
        </p:blipFill>
        <p:spPr>
          <a:xfrm>
            <a:off x="3420533" y="0"/>
            <a:ext cx="5591440" cy="6858000"/>
          </a:xfrm>
        </p:spPr>
      </p:pic>
    </p:spTree>
    <p:extLst>
      <p:ext uri="{BB962C8B-B14F-4D97-AF65-F5344CB8AC3E}">
        <p14:creationId xmlns:p14="http://schemas.microsoft.com/office/powerpoint/2010/main" val="4263637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and a flag&#10;&#10;Description automatically generated">
            <a:extLst>
              <a:ext uri="{FF2B5EF4-FFF2-40B4-BE49-F238E27FC236}">
                <a16:creationId xmlns:a16="http://schemas.microsoft.com/office/drawing/2014/main" id="{09DBCEED-F2C0-FA4B-77AB-586D1DFF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4" t="17580" r="18066" b="14999"/>
          <a:stretch/>
        </p:blipFill>
        <p:spPr>
          <a:xfrm>
            <a:off x="3670073" y="-1"/>
            <a:ext cx="5393071" cy="6858001"/>
          </a:xfrm>
        </p:spPr>
      </p:pic>
    </p:spTree>
    <p:extLst>
      <p:ext uri="{BB962C8B-B14F-4D97-AF65-F5344CB8AC3E}">
        <p14:creationId xmlns:p14="http://schemas.microsoft.com/office/powerpoint/2010/main" val="2158536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pink shirt&#10;&#10;Description automatically generated">
            <a:extLst>
              <a:ext uri="{FF2B5EF4-FFF2-40B4-BE49-F238E27FC236}">
                <a16:creationId xmlns:a16="http://schemas.microsoft.com/office/drawing/2014/main" id="{1E13032C-600A-A6D8-7528-98AB4989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22" t="5439" r="9972" b="7895"/>
          <a:stretch/>
        </p:blipFill>
        <p:spPr>
          <a:xfrm>
            <a:off x="3356811" y="24059"/>
            <a:ext cx="5305926" cy="6703651"/>
          </a:xfrm>
        </p:spPr>
      </p:pic>
    </p:spTree>
    <p:extLst>
      <p:ext uri="{BB962C8B-B14F-4D97-AF65-F5344CB8AC3E}">
        <p14:creationId xmlns:p14="http://schemas.microsoft.com/office/powerpoint/2010/main" val="1383696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8AD46E22-4659-172D-1804-BCDA33D7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168" y="7131"/>
            <a:ext cx="5791364" cy="6859404"/>
          </a:xfrm>
        </p:spPr>
      </p:pic>
    </p:spTree>
    <p:extLst>
      <p:ext uri="{BB962C8B-B14F-4D97-AF65-F5344CB8AC3E}">
        <p14:creationId xmlns:p14="http://schemas.microsoft.com/office/powerpoint/2010/main" val="1862008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pink shirt&#10;&#10;Description automatically generated">
            <a:extLst>
              <a:ext uri="{FF2B5EF4-FFF2-40B4-BE49-F238E27FC236}">
                <a16:creationId xmlns:a16="http://schemas.microsoft.com/office/drawing/2014/main" id="{1E13032C-600A-A6D8-7528-98AB4989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22" t="5439" r="9972" b="7895"/>
          <a:stretch/>
        </p:blipFill>
        <p:spPr>
          <a:xfrm>
            <a:off x="3356811" y="24059"/>
            <a:ext cx="5305926" cy="6703651"/>
          </a:xfrm>
        </p:spPr>
      </p:pic>
    </p:spTree>
    <p:extLst>
      <p:ext uri="{BB962C8B-B14F-4D97-AF65-F5344CB8AC3E}">
        <p14:creationId xmlns:p14="http://schemas.microsoft.com/office/powerpoint/2010/main" val="3659096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person&#10;&#10;Description automatically generated">
            <a:extLst>
              <a:ext uri="{FF2B5EF4-FFF2-40B4-BE49-F238E27FC236}">
                <a16:creationId xmlns:a16="http://schemas.microsoft.com/office/drawing/2014/main" id="{141C2230-D631-7592-75CA-EF1C435C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8" t="8243" r="10012" b="10000"/>
          <a:stretch/>
        </p:blipFill>
        <p:spPr>
          <a:xfrm>
            <a:off x="3597438" y="180474"/>
            <a:ext cx="5301763" cy="6677526"/>
          </a:xfrm>
        </p:spPr>
      </p:pic>
    </p:spTree>
    <p:extLst>
      <p:ext uri="{BB962C8B-B14F-4D97-AF65-F5344CB8AC3E}">
        <p14:creationId xmlns:p14="http://schemas.microsoft.com/office/powerpoint/2010/main" val="257305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newspaper&#10;&#10;Description automatically generated">
            <a:extLst>
              <a:ext uri="{FF2B5EF4-FFF2-40B4-BE49-F238E27FC236}">
                <a16:creationId xmlns:a16="http://schemas.microsoft.com/office/drawing/2014/main" id="{C5030C20-5801-FB4C-D87C-04BCA22A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9" t="11943" r="12005" b="9180"/>
          <a:stretch/>
        </p:blipFill>
        <p:spPr>
          <a:xfrm>
            <a:off x="3166532" y="169333"/>
            <a:ext cx="5316769" cy="6383867"/>
          </a:xfrm>
        </p:spPr>
      </p:pic>
    </p:spTree>
    <p:extLst>
      <p:ext uri="{BB962C8B-B14F-4D97-AF65-F5344CB8AC3E}">
        <p14:creationId xmlns:p14="http://schemas.microsoft.com/office/powerpoint/2010/main" val="2301512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02C128C-C0F0-0EBF-7A50-F31A80545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4" t="10535" r="9282" b="11075"/>
          <a:stretch/>
        </p:blipFill>
        <p:spPr>
          <a:xfrm>
            <a:off x="3420533" y="0"/>
            <a:ext cx="5591440" cy="6858000"/>
          </a:xfrm>
        </p:spPr>
      </p:pic>
    </p:spTree>
    <p:extLst>
      <p:ext uri="{BB962C8B-B14F-4D97-AF65-F5344CB8AC3E}">
        <p14:creationId xmlns:p14="http://schemas.microsoft.com/office/powerpoint/2010/main" val="3859608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and a flag&#10;&#10;Description automatically generated">
            <a:extLst>
              <a:ext uri="{FF2B5EF4-FFF2-40B4-BE49-F238E27FC236}">
                <a16:creationId xmlns:a16="http://schemas.microsoft.com/office/drawing/2014/main" id="{09DBCEED-F2C0-FA4B-77AB-586D1DFF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4" t="17580" r="18066" b="14999"/>
          <a:stretch/>
        </p:blipFill>
        <p:spPr>
          <a:xfrm>
            <a:off x="3670073" y="-1"/>
            <a:ext cx="5393071" cy="6858001"/>
          </a:xfrm>
        </p:spPr>
      </p:pic>
    </p:spTree>
    <p:extLst>
      <p:ext uri="{BB962C8B-B14F-4D97-AF65-F5344CB8AC3E}">
        <p14:creationId xmlns:p14="http://schemas.microsoft.com/office/powerpoint/2010/main" val="1812420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8AD46E22-4659-172D-1804-BCDA33D7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168" y="7131"/>
            <a:ext cx="5791364" cy="6859404"/>
          </a:xfrm>
        </p:spPr>
      </p:pic>
    </p:spTree>
    <p:extLst>
      <p:ext uri="{BB962C8B-B14F-4D97-AF65-F5344CB8AC3E}">
        <p14:creationId xmlns:p14="http://schemas.microsoft.com/office/powerpoint/2010/main" val="1350828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pink shirt&#10;&#10;Description automatically generated">
            <a:extLst>
              <a:ext uri="{FF2B5EF4-FFF2-40B4-BE49-F238E27FC236}">
                <a16:creationId xmlns:a16="http://schemas.microsoft.com/office/drawing/2014/main" id="{1E13032C-600A-A6D8-7528-98AB4989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22" t="5439" r="9972" b="7895"/>
          <a:stretch/>
        </p:blipFill>
        <p:spPr>
          <a:xfrm>
            <a:off x="3356811" y="24059"/>
            <a:ext cx="5305926" cy="6703651"/>
          </a:xfrm>
        </p:spPr>
      </p:pic>
    </p:spTree>
    <p:extLst>
      <p:ext uri="{BB962C8B-B14F-4D97-AF65-F5344CB8AC3E}">
        <p14:creationId xmlns:p14="http://schemas.microsoft.com/office/powerpoint/2010/main" val="3265374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person&#10;&#10;Description automatically generated">
            <a:extLst>
              <a:ext uri="{FF2B5EF4-FFF2-40B4-BE49-F238E27FC236}">
                <a16:creationId xmlns:a16="http://schemas.microsoft.com/office/drawing/2014/main" id="{141C2230-D631-7592-75CA-EF1C435C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8" t="8243" r="10012" b="10000"/>
          <a:stretch/>
        </p:blipFill>
        <p:spPr>
          <a:xfrm>
            <a:off x="3597438" y="180474"/>
            <a:ext cx="5301763" cy="6677526"/>
          </a:xfrm>
        </p:spPr>
      </p:pic>
    </p:spTree>
    <p:extLst>
      <p:ext uri="{BB962C8B-B14F-4D97-AF65-F5344CB8AC3E}">
        <p14:creationId xmlns:p14="http://schemas.microsoft.com/office/powerpoint/2010/main" val="3215611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newspaper&#10;&#10;Description automatically generated">
            <a:extLst>
              <a:ext uri="{FF2B5EF4-FFF2-40B4-BE49-F238E27FC236}">
                <a16:creationId xmlns:a16="http://schemas.microsoft.com/office/drawing/2014/main" id="{C5030C20-5801-FB4C-D87C-04BCA22A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9" t="11943" r="12005" b="9180"/>
          <a:stretch/>
        </p:blipFill>
        <p:spPr>
          <a:xfrm>
            <a:off x="3166532" y="169333"/>
            <a:ext cx="5316769" cy="6383867"/>
          </a:xfrm>
        </p:spPr>
      </p:pic>
    </p:spTree>
    <p:extLst>
      <p:ext uri="{BB962C8B-B14F-4D97-AF65-F5344CB8AC3E}">
        <p14:creationId xmlns:p14="http://schemas.microsoft.com/office/powerpoint/2010/main" val="4018049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person&#10;&#10;Description automatically generated">
            <a:extLst>
              <a:ext uri="{FF2B5EF4-FFF2-40B4-BE49-F238E27FC236}">
                <a16:creationId xmlns:a16="http://schemas.microsoft.com/office/drawing/2014/main" id="{141C2230-D631-7592-75CA-EF1C435C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8" t="8243" r="10012" b="10000"/>
          <a:stretch/>
        </p:blipFill>
        <p:spPr>
          <a:xfrm>
            <a:off x="3597438" y="180474"/>
            <a:ext cx="5301763" cy="6677526"/>
          </a:xfrm>
        </p:spPr>
      </p:pic>
    </p:spTree>
    <p:extLst>
      <p:ext uri="{BB962C8B-B14F-4D97-AF65-F5344CB8AC3E}">
        <p14:creationId xmlns:p14="http://schemas.microsoft.com/office/powerpoint/2010/main" val="2686557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02C128C-C0F0-0EBF-7A50-F31A80545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4" t="10535" r="9282" b="11075"/>
          <a:stretch/>
        </p:blipFill>
        <p:spPr>
          <a:xfrm>
            <a:off x="3420533" y="0"/>
            <a:ext cx="5591440" cy="6858000"/>
          </a:xfrm>
        </p:spPr>
      </p:pic>
    </p:spTree>
    <p:extLst>
      <p:ext uri="{BB962C8B-B14F-4D97-AF65-F5344CB8AC3E}">
        <p14:creationId xmlns:p14="http://schemas.microsoft.com/office/powerpoint/2010/main" val="3841839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and a flag&#10;&#10;Description automatically generated">
            <a:extLst>
              <a:ext uri="{FF2B5EF4-FFF2-40B4-BE49-F238E27FC236}">
                <a16:creationId xmlns:a16="http://schemas.microsoft.com/office/drawing/2014/main" id="{09DBCEED-F2C0-FA4B-77AB-586D1DFF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4" t="17580" r="18066" b="14999"/>
          <a:stretch/>
        </p:blipFill>
        <p:spPr>
          <a:xfrm>
            <a:off x="3670073" y="-1"/>
            <a:ext cx="5393071" cy="6858001"/>
          </a:xfrm>
        </p:spPr>
      </p:pic>
    </p:spTree>
    <p:extLst>
      <p:ext uri="{BB962C8B-B14F-4D97-AF65-F5344CB8AC3E}">
        <p14:creationId xmlns:p14="http://schemas.microsoft.com/office/powerpoint/2010/main" val="1721489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8AD46E22-4659-172D-1804-BCDA33D7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168" y="7131"/>
            <a:ext cx="5791364" cy="6859404"/>
          </a:xfrm>
        </p:spPr>
      </p:pic>
    </p:spTree>
    <p:extLst>
      <p:ext uri="{BB962C8B-B14F-4D97-AF65-F5344CB8AC3E}">
        <p14:creationId xmlns:p14="http://schemas.microsoft.com/office/powerpoint/2010/main" val="3659443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pink shirt&#10;&#10;Description automatically generated">
            <a:extLst>
              <a:ext uri="{FF2B5EF4-FFF2-40B4-BE49-F238E27FC236}">
                <a16:creationId xmlns:a16="http://schemas.microsoft.com/office/drawing/2014/main" id="{1E13032C-600A-A6D8-7528-98AB4989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22" t="5439" r="9972" b="7895"/>
          <a:stretch/>
        </p:blipFill>
        <p:spPr>
          <a:xfrm>
            <a:off x="3356811" y="24059"/>
            <a:ext cx="5305926" cy="6703651"/>
          </a:xfrm>
        </p:spPr>
      </p:pic>
    </p:spTree>
    <p:extLst>
      <p:ext uri="{BB962C8B-B14F-4D97-AF65-F5344CB8AC3E}">
        <p14:creationId xmlns:p14="http://schemas.microsoft.com/office/powerpoint/2010/main" val="3794153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person&#10;&#10;Description automatically generated">
            <a:extLst>
              <a:ext uri="{FF2B5EF4-FFF2-40B4-BE49-F238E27FC236}">
                <a16:creationId xmlns:a16="http://schemas.microsoft.com/office/drawing/2014/main" id="{141C2230-D631-7592-75CA-EF1C435CE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8" t="8243" r="10012" b="10000"/>
          <a:stretch/>
        </p:blipFill>
        <p:spPr>
          <a:xfrm>
            <a:off x="3597438" y="180474"/>
            <a:ext cx="5301763" cy="6677526"/>
          </a:xfrm>
        </p:spPr>
      </p:pic>
    </p:spTree>
    <p:extLst>
      <p:ext uri="{BB962C8B-B14F-4D97-AF65-F5344CB8AC3E}">
        <p14:creationId xmlns:p14="http://schemas.microsoft.com/office/powerpoint/2010/main" val="407369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newspaper&#10;&#10;Description automatically generated">
            <a:extLst>
              <a:ext uri="{FF2B5EF4-FFF2-40B4-BE49-F238E27FC236}">
                <a16:creationId xmlns:a16="http://schemas.microsoft.com/office/drawing/2014/main" id="{C5030C20-5801-FB4C-D87C-04BCA22A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9" t="11943" r="12005" b="9180"/>
          <a:stretch/>
        </p:blipFill>
        <p:spPr>
          <a:xfrm>
            <a:off x="3166532" y="169333"/>
            <a:ext cx="5316769" cy="6383867"/>
          </a:xfrm>
        </p:spPr>
      </p:pic>
    </p:spTree>
    <p:extLst>
      <p:ext uri="{BB962C8B-B14F-4D97-AF65-F5344CB8AC3E}">
        <p14:creationId xmlns:p14="http://schemas.microsoft.com/office/powerpoint/2010/main" val="3905928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02C128C-C0F0-0EBF-7A50-F31A80545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4" t="10535" r="9282" b="11075"/>
          <a:stretch/>
        </p:blipFill>
        <p:spPr>
          <a:xfrm>
            <a:off x="3420533" y="0"/>
            <a:ext cx="5591440" cy="6858000"/>
          </a:xfrm>
        </p:spPr>
      </p:pic>
    </p:spTree>
    <p:extLst>
      <p:ext uri="{BB962C8B-B14F-4D97-AF65-F5344CB8AC3E}">
        <p14:creationId xmlns:p14="http://schemas.microsoft.com/office/powerpoint/2010/main" val="331101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and a flag&#10;&#10;Description automatically generated">
            <a:extLst>
              <a:ext uri="{FF2B5EF4-FFF2-40B4-BE49-F238E27FC236}">
                <a16:creationId xmlns:a16="http://schemas.microsoft.com/office/drawing/2014/main" id="{09DBCEED-F2C0-FA4B-77AB-586D1DFF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4" t="17580" r="18066" b="14999"/>
          <a:stretch/>
        </p:blipFill>
        <p:spPr>
          <a:xfrm>
            <a:off x="3670073" y="-1"/>
            <a:ext cx="5393071" cy="6858001"/>
          </a:xfrm>
        </p:spPr>
      </p:pic>
    </p:spTree>
    <p:extLst>
      <p:ext uri="{BB962C8B-B14F-4D97-AF65-F5344CB8AC3E}">
        <p14:creationId xmlns:p14="http://schemas.microsoft.com/office/powerpoint/2010/main" val="3927409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0</Words>
  <Application>Microsoft Macintosh PowerPoint</Application>
  <PresentationFormat>Widescreen</PresentationFormat>
  <Paragraphs>0</Paragraphs>
  <Slides>97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TSHEWANG LHADON</dc:creator>
  <cp:lastModifiedBy>TSHEWANG LHADON</cp:lastModifiedBy>
  <cp:revision>6</cp:revision>
  <dcterms:created xsi:type="dcterms:W3CDTF">2023-09-08T12:00:29Z</dcterms:created>
  <dcterms:modified xsi:type="dcterms:W3CDTF">2023-09-09T07:18:28Z</dcterms:modified>
</cp:coreProperties>
</file>