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3"/>
  </p:normalViewPr>
  <p:slideViewPr>
    <p:cSldViewPr snapToGrid="0">
      <p:cViewPr varScale="1">
        <p:scale>
          <a:sx n="113" d="100"/>
          <a:sy n="113" d="100"/>
        </p:scale>
        <p:origin x="10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d07a7eb4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d07a7eb4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d07a7eb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d07a7eb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d07a7eb4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d07a7eb4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d07a7eb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d07a7eb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d07a7eb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d07a7eb4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8BA36-A35D-17A3-E5B4-EDF055A6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96" y="0"/>
            <a:ext cx="361680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5306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7620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97517268274</cp:lastModifiedBy>
  <cp:revision>2</cp:revision>
  <dcterms:modified xsi:type="dcterms:W3CDTF">2023-09-09T15:56:12Z</dcterms:modified>
</cp:coreProperties>
</file>